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53C7E-AC75-44CF-B014-B75AC6FC7EB4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D7183-D90C-4919-BC0C-CE8AE02EA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D7387-841B-4635-BEFA-9A9FA7E8EFF3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59D26-DEAC-445E-B582-1B9E18A93288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00DCC-E6B0-46C9-A01D-49AB91D2AF42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8F022-F2B7-42BC-8B08-94504574FD28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3B585-CAF1-4CF3-95F3-31ECC07E2CA5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E96BE6-6F1A-4632-8E08-F8C3A8F7F6A5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85071-610C-4174-B53B-3884FB4F6FD2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13E9D-6370-410F-98DD-B76BF8D307EC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6855AC-05EE-431F-AF6C-5131FFB4B08E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8C6BDE0-F050-46E0-83CC-4F9163FAC939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17F52-D1CA-4362-847D-65183425B04A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9AD1C9-702A-4592-8D1B-FA606228420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51CA95-690D-47C2-927B-FF05A6950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143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Slide presentation showing how to create equivalent fractions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229600" cy="321111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>For the fraction 2/3, the number equal parts is initially 3. 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After one cut, there are two times as many equal parts.  The red box  </a:t>
            </a:r>
          </a:p>
          <a:p>
            <a:pPr algn="l"/>
            <a:r>
              <a:rPr lang="en-US" dirty="0" smtClean="0"/>
              <a:t>   represents 4/6 of the whole.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After two cuts, there are three times as many of equal parts.  The red box </a:t>
            </a:r>
          </a:p>
          <a:p>
            <a:pPr algn="l"/>
            <a:r>
              <a:rPr lang="en-US" dirty="0" smtClean="0"/>
              <a:t>   represents 6/9 of the whole.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 After three cuts, there are four times as many equal parts.  The red box </a:t>
            </a:r>
          </a:p>
          <a:p>
            <a:pPr algn="l"/>
            <a:r>
              <a:rPr lang="en-US" dirty="0" smtClean="0"/>
              <a:t>   represents 8/12 of the whole.  </a:t>
            </a:r>
          </a:p>
          <a:p>
            <a:pPr algn="l"/>
            <a:endParaRPr lang="en-US" dirty="0" smtClean="0"/>
          </a:p>
          <a:p>
            <a:pPr algn="l"/>
            <a:r>
              <a:rPr lang="en-US" i="1" dirty="0" smtClean="0"/>
              <a:t>Have students predict what will happen after four cuts, five cuts and so on.  </a:t>
            </a:r>
          </a:p>
          <a:p>
            <a:pPr algn="l"/>
            <a:r>
              <a:rPr lang="en-US" i="1" dirty="0" smtClean="0"/>
              <a:t>Then have them use that information to generate a process for finding equivalent fractions using only numbers.  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Squared MCR LLC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Consider the fraction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200" dirty="0" smtClean="0"/>
              <a:t>The area inside in the red box (2/3 of the whole) is still the same area. It has been divided into more equal parts.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Equivalent fractions: Area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371600"/>
            <a:ext cx="194733" cy="8763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2667000"/>
          <a:ext cx="1905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  <a:gridCol w="635000"/>
                <a:gridCol w="635000"/>
              </a:tblGrid>
              <a:tr h="213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90600" y="2667000"/>
            <a:ext cx="1295400" cy="2133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0" y="2667000"/>
          <a:ext cx="1905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  <a:gridCol w="635000"/>
                <a:gridCol w="635000"/>
              </a:tblGrid>
              <a:tr h="213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0" y="2667000"/>
            <a:ext cx="1295400" cy="2133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248400" y="2667000"/>
          <a:ext cx="19050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  <a:gridCol w="635000"/>
                <a:gridCol w="635000"/>
              </a:tblGrid>
              <a:tr h="213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248400" y="2667000"/>
            <a:ext cx="1295400" cy="213360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9" idx="1"/>
          </p:cNvCxnSpPr>
          <p:nvPr/>
        </p:nvCxnSpPr>
        <p:spPr>
          <a:xfrm>
            <a:off x="990600" y="37338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7338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2004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0" y="41148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0" y="33528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48400" y="4267200"/>
            <a:ext cx="1905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Squared MCR LLC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the fraction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Equivalent fractions:  Area model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219200"/>
            <a:ext cx="228600" cy="102870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25908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5240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09600" y="2590800"/>
            <a:ext cx="1828800" cy="137160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429000" y="25908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429000" y="2590800"/>
            <a:ext cx="1828800" cy="137160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324600" y="2590800"/>
          <a:ext cx="18288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324600" y="2590800"/>
            <a:ext cx="1828800" cy="1371600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962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90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818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2590800"/>
            <a:ext cx="0" cy="1828800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57200" y="48768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smtClean="0"/>
              <a:t>The area inside in the red box (3/4 of the whole) is still the same area. It has been divided into more equal parts.  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Squared MCR LLC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Consider the fraction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Equivalent fractions:  Area Model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1219200"/>
            <a:ext cx="228600" cy="102870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2438400"/>
          <a:ext cx="603504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008"/>
                <a:gridCol w="1207008"/>
                <a:gridCol w="1207008"/>
                <a:gridCol w="1207008"/>
                <a:gridCol w="1207008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3810000"/>
          <a:ext cx="603504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008"/>
                <a:gridCol w="1207008"/>
                <a:gridCol w="1207008"/>
                <a:gridCol w="1207008"/>
                <a:gridCol w="1207008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5181600"/>
          <a:ext cx="603504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008"/>
                <a:gridCol w="1207008"/>
                <a:gridCol w="1207008"/>
                <a:gridCol w="1207008"/>
                <a:gridCol w="1207008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371600" y="28956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41148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44196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71600" y="54102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71600" y="56388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71600" y="5867400"/>
            <a:ext cx="60198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71600" y="2438400"/>
            <a:ext cx="12192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1600" y="3810000"/>
            <a:ext cx="12192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71600" y="5181600"/>
            <a:ext cx="12192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Squared MCR LLC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96200" y="2125682"/>
            <a:ext cx="121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area inside of the red box (1/5 of the whole) is still the same.  It has been divided into more equal parts.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251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presentation showing how to create equivalent fractions </vt:lpstr>
      <vt:lpstr>Equivalent fractions: Area Model</vt:lpstr>
      <vt:lpstr>Equivalent fractions:  Area model</vt:lpstr>
      <vt:lpstr>Equivalent fractions:  Area Model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presentation showing how to create equivalent fractions </dc:title>
  <dc:creator>Sandra goff</dc:creator>
  <cp:lastModifiedBy>Sandra goff</cp:lastModifiedBy>
  <cp:revision>4</cp:revision>
  <dcterms:created xsi:type="dcterms:W3CDTF">2013-03-26T15:24:54Z</dcterms:created>
  <dcterms:modified xsi:type="dcterms:W3CDTF">2013-03-26T16:05:16Z</dcterms:modified>
</cp:coreProperties>
</file>